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6" r:id="rId2"/>
    <p:sldId id="283" r:id="rId3"/>
    <p:sldId id="267" r:id="rId4"/>
    <p:sldId id="263" r:id="rId5"/>
    <p:sldId id="284" r:id="rId6"/>
    <p:sldId id="286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9D5"/>
    <a:srgbClr val="7165B7"/>
    <a:srgbClr val="1B5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DB1FB4-9902-4624-9075-DAFD6DFB29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D06A655-A9CF-44F7-81CF-C4257BC7E494}">
      <dgm:prSet/>
      <dgm:spPr/>
      <dgm:t>
        <a:bodyPr/>
        <a:lstStyle/>
        <a:p>
          <a:r>
            <a:rPr lang="pt-BR" dirty="0"/>
            <a:t>Interface web intuitiva</a:t>
          </a:r>
        </a:p>
      </dgm:t>
    </dgm:pt>
    <dgm:pt modelId="{17329A61-4CE5-4F1E-A3A4-6C64365C95DF}" type="parTrans" cxnId="{4BDAC02C-EE6D-463D-B8FD-61EF7F646BAD}">
      <dgm:prSet/>
      <dgm:spPr/>
      <dgm:t>
        <a:bodyPr/>
        <a:lstStyle/>
        <a:p>
          <a:endParaRPr lang="pt-BR"/>
        </a:p>
      </dgm:t>
    </dgm:pt>
    <dgm:pt modelId="{7AA56211-D08F-4A15-8B7C-DE07902223C8}" type="sibTrans" cxnId="{4BDAC02C-EE6D-463D-B8FD-61EF7F646BAD}">
      <dgm:prSet/>
      <dgm:spPr/>
      <dgm:t>
        <a:bodyPr/>
        <a:lstStyle/>
        <a:p>
          <a:endParaRPr lang="pt-BR"/>
        </a:p>
      </dgm:t>
    </dgm:pt>
    <dgm:pt modelId="{09A63ED8-A4B4-4CEA-89EA-4461B348F2CC}">
      <dgm:prSet/>
      <dgm:spPr/>
      <dgm:t>
        <a:bodyPr/>
        <a:lstStyle/>
        <a:p>
          <a:r>
            <a:rPr lang="pt-BR"/>
            <a:t>Centralização dos chamados</a:t>
          </a:r>
        </a:p>
      </dgm:t>
    </dgm:pt>
    <dgm:pt modelId="{A8FD1FF5-73C8-4BD6-A148-A125FA27EAE4}" type="parTrans" cxnId="{B8A77579-0CB0-4349-A77F-B66B15E5F461}">
      <dgm:prSet/>
      <dgm:spPr/>
      <dgm:t>
        <a:bodyPr/>
        <a:lstStyle/>
        <a:p>
          <a:endParaRPr lang="pt-BR"/>
        </a:p>
      </dgm:t>
    </dgm:pt>
    <dgm:pt modelId="{1F43715C-4D6A-46CE-9E4B-E0ABCDA82F8E}" type="sibTrans" cxnId="{B8A77579-0CB0-4349-A77F-B66B15E5F461}">
      <dgm:prSet/>
      <dgm:spPr/>
      <dgm:t>
        <a:bodyPr/>
        <a:lstStyle/>
        <a:p>
          <a:endParaRPr lang="pt-BR"/>
        </a:p>
      </dgm:t>
    </dgm:pt>
    <dgm:pt modelId="{667E8172-651A-4FE3-9E10-C2816D7C0A17}">
      <dgm:prSet/>
      <dgm:spPr/>
      <dgm:t>
        <a:bodyPr/>
        <a:lstStyle/>
        <a:p>
          <a:r>
            <a:rPr lang="pt-BR" dirty="0"/>
            <a:t>Gestão por perfis de usuário</a:t>
          </a:r>
        </a:p>
      </dgm:t>
    </dgm:pt>
    <dgm:pt modelId="{5F7E35D1-71E0-4641-BBE3-8EAEF1E337FC}" type="parTrans" cxnId="{81E64EC0-2E0B-4E65-B427-171729F760F8}">
      <dgm:prSet/>
      <dgm:spPr/>
      <dgm:t>
        <a:bodyPr/>
        <a:lstStyle/>
        <a:p>
          <a:endParaRPr lang="pt-BR"/>
        </a:p>
      </dgm:t>
    </dgm:pt>
    <dgm:pt modelId="{A63E58DB-912C-4625-90C2-42E292ED2044}" type="sibTrans" cxnId="{81E64EC0-2E0B-4E65-B427-171729F760F8}">
      <dgm:prSet/>
      <dgm:spPr/>
      <dgm:t>
        <a:bodyPr/>
        <a:lstStyle/>
        <a:p>
          <a:endParaRPr lang="pt-BR"/>
        </a:p>
      </dgm:t>
    </dgm:pt>
    <dgm:pt modelId="{DE2F8937-8D37-4769-9149-1330746E8F81}">
      <dgm:prSet/>
      <dgm:spPr/>
      <dgm:t>
        <a:bodyPr/>
        <a:lstStyle/>
        <a:p>
          <a:r>
            <a:rPr lang="pt-BR" dirty="0"/>
            <a:t>Base de dados estruturada e segura (PostgreSQL)</a:t>
          </a:r>
        </a:p>
      </dgm:t>
    </dgm:pt>
    <dgm:pt modelId="{DE2442D2-C039-42B5-A5B7-C7E1EF8F4897}" type="parTrans" cxnId="{D5247AC4-AE19-47BC-BA98-FF3EE9882B60}">
      <dgm:prSet/>
      <dgm:spPr/>
      <dgm:t>
        <a:bodyPr/>
        <a:lstStyle/>
        <a:p>
          <a:endParaRPr lang="pt-BR"/>
        </a:p>
      </dgm:t>
    </dgm:pt>
    <dgm:pt modelId="{75D6E29D-199B-429E-8D2D-8E7C45408220}" type="sibTrans" cxnId="{D5247AC4-AE19-47BC-BA98-FF3EE9882B60}">
      <dgm:prSet/>
      <dgm:spPr/>
      <dgm:t>
        <a:bodyPr/>
        <a:lstStyle/>
        <a:p>
          <a:endParaRPr lang="pt-BR"/>
        </a:p>
      </dgm:t>
    </dgm:pt>
    <dgm:pt modelId="{7BF8298F-82EC-4370-9D1B-6C39D3E59B06}">
      <dgm:prSet/>
      <dgm:spPr/>
      <dgm:t>
        <a:bodyPr/>
        <a:lstStyle/>
        <a:p>
          <a:r>
            <a:rPr lang="pt-BR" dirty="0"/>
            <a:t>Arquitetura moderna (</a:t>
          </a:r>
          <a:r>
            <a:rPr lang="pt-BR" dirty="0" err="1"/>
            <a:t>Backend</a:t>
          </a:r>
          <a:r>
            <a:rPr lang="pt-BR" dirty="0"/>
            <a:t> + </a:t>
          </a:r>
          <a:r>
            <a:rPr lang="pt-BR" dirty="0" err="1"/>
            <a:t>Frontend</a:t>
          </a:r>
          <a:r>
            <a:rPr lang="pt-BR" dirty="0"/>
            <a:t> separados)</a:t>
          </a:r>
        </a:p>
      </dgm:t>
    </dgm:pt>
    <dgm:pt modelId="{EBB02826-BB4C-4433-B690-FB2789E582C9}" type="parTrans" cxnId="{128C301D-90B7-4D04-BA85-4A0F4A32B5BE}">
      <dgm:prSet/>
      <dgm:spPr/>
      <dgm:t>
        <a:bodyPr/>
        <a:lstStyle/>
        <a:p>
          <a:endParaRPr lang="pt-BR"/>
        </a:p>
      </dgm:t>
    </dgm:pt>
    <dgm:pt modelId="{66CB4B47-B0C8-425A-B0CF-3066E0A8050A}" type="sibTrans" cxnId="{128C301D-90B7-4D04-BA85-4A0F4A32B5BE}">
      <dgm:prSet/>
      <dgm:spPr/>
      <dgm:t>
        <a:bodyPr/>
        <a:lstStyle/>
        <a:p>
          <a:endParaRPr lang="pt-BR"/>
        </a:p>
      </dgm:t>
    </dgm:pt>
    <dgm:pt modelId="{44E6301A-3FE6-4A22-9957-16817626BEB7}">
      <dgm:prSet/>
      <dgm:spPr/>
      <dgm:t>
        <a:bodyPr/>
        <a:lstStyle/>
        <a:p>
          <a:r>
            <a:rPr lang="pt-BR" dirty="0"/>
            <a:t>Sistema personalizado criado conforme necessidade da empresa</a:t>
          </a:r>
        </a:p>
      </dgm:t>
    </dgm:pt>
    <dgm:pt modelId="{8F470A67-A96F-4902-AF62-0A7E256D5E57}" type="parTrans" cxnId="{101B786C-172F-46F8-A772-E19DED751F92}">
      <dgm:prSet/>
      <dgm:spPr/>
      <dgm:t>
        <a:bodyPr/>
        <a:lstStyle/>
        <a:p>
          <a:endParaRPr lang="pt-BR"/>
        </a:p>
      </dgm:t>
    </dgm:pt>
    <dgm:pt modelId="{74E2934F-9EE8-4A69-8375-DF43D8D9D4EB}" type="sibTrans" cxnId="{101B786C-172F-46F8-A772-E19DED751F92}">
      <dgm:prSet/>
      <dgm:spPr/>
      <dgm:t>
        <a:bodyPr/>
        <a:lstStyle/>
        <a:p>
          <a:endParaRPr lang="pt-BR"/>
        </a:p>
      </dgm:t>
    </dgm:pt>
    <dgm:pt modelId="{71CA2FF4-9456-4534-95AF-6F368822423C}">
      <dgm:prSet/>
      <dgm:spPr/>
      <dgm:t>
        <a:bodyPr/>
        <a:lstStyle/>
        <a:p>
          <a:pPr>
            <a:buNone/>
          </a:pPr>
          <a:r>
            <a:rPr lang="pt-BR" b="0"/>
            <a:t>Acompanhamento de status em tempo real</a:t>
          </a:r>
          <a:endParaRPr lang="pt-BR" b="0" dirty="0"/>
        </a:p>
      </dgm:t>
    </dgm:pt>
    <dgm:pt modelId="{50219EF9-6D0E-492D-B091-844FC2C90119}" type="parTrans" cxnId="{9152B6AA-417D-444C-A15B-D1D555DF55F1}">
      <dgm:prSet/>
      <dgm:spPr/>
      <dgm:t>
        <a:bodyPr/>
        <a:lstStyle/>
        <a:p>
          <a:endParaRPr lang="pt-BR"/>
        </a:p>
      </dgm:t>
    </dgm:pt>
    <dgm:pt modelId="{7F2011D0-8944-4575-AE38-8100AD4279D1}" type="sibTrans" cxnId="{9152B6AA-417D-444C-A15B-D1D555DF55F1}">
      <dgm:prSet/>
      <dgm:spPr/>
      <dgm:t>
        <a:bodyPr/>
        <a:lstStyle/>
        <a:p>
          <a:endParaRPr lang="pt-BR"/>
        </a:p>
      </dgm:t>
    </dgm:pt>
    <dgm:pt modelId="{71DDDDEC-EF24-402D-BF02-7675BF9B3A37}" type="pres">
      <dgm:prSet presAssocID="{71DB1FB4-9902-4624-9075-DAFD6DFB29C3}" presName="linear" presStyleCnt="0">
        <dgm:presLayoutVars>
          <dgm:animLvl val="lvl"/>
          <dgm:resizeHandles val="exact"/>
        </dgm:presLayoutVars>
      </dgm:prSet>
      <dgm:spPr/>
    </dgm:pt>
    <dgm:pt modelId="{B379F609-B786-4D45-986C-82EC0AC3A9C0}" type="pres">
      <dgm:prSet presAssocID="{FD06A655-A9CF-44F7-81CF-C4257BC7E494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7AAE0D6-F489-4386-A6BF-09F32CC3B352}" type="pres">
      <dgm:prSet presAssocID="{7AA56211-D08F-4A15-8B7C-DE07902223C8}" presName="spacer" presStyleCnt="0"/>
      <dgm:spPr/>
    </dgm:pt>
    <dgm:pt modelId="{39452EF8-51CE-40C4-A7DE-C591ABD5EFE7}" type="pres">
      <dgm:prSet presAssocID="{09A63ED8-A4B4-4CEA-89EA-4461B348F2C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3ECD9EE-5549-49DF-BEA5-C7D60FE09FC2}" type="pres">
      <dgm:prSet presAssocID="{1F43715C-4D6A-46CE-9E4B-E0ABCDA82F8E}" presName="spacer" presStyleCnt="0"/>
      <dgm:spPr/>
    </dgm:pt>
    <dgm:pt modelId="{BB578EC0-9888-4525-A895-FFC78984EC50}" type="pres">
      <dgm:prSet presAssocID="{667E8172-651A-4FE3-9E10-C2816D7C0A1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B049F93-B8A0-438B-81DE-CBA57D8F13FB}" type="pres">
      <dgm:prSet presAssocID="{A63E58DB-912C-4625-90C2-42E292ED2044}" presName="spacer" presStyleCnt="0"/>
      <dgm:spPr/>
    </dgm:pt>
    <dgm:pt modelId="{416F22C2-5CF0-48B4-B313-8ABE6806CD14}" type="pres">
      <dgm:prSet presAssocID="{71CA2FF4-9456-4534-95AF-6F368822423C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086FF4A-1E30-420B-97EF-679FC751BADD}" type="pres">
      <dgm:prSet presAssocID="{7F2011D0-8944-4575-AE38-8100AD4279D1}" presName="spacer" presStyleCnt="0"/>
      <dgm:spPr/>
    </dgm:pt>
    <dgm:pt modelId="{6B6700AF-6E39-4014-8F5A-F47614C18AE4}" type="pres">
      <dgm:prSet presAssocID="{DE2F8937-8D37-4769-9149-1330746E8F8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9C44C46-C443-4DA9-BC46-50863A3ADAF7}" type="pres">
      <dgm:prSet presAssocID="{75D6E29D-199B-429E-8D2D-8E7C45408220}" presName="spacer" presStyleCnt="0"/>
      <dgm:spPr/>
    </dgm:pt>
    <dgm:pt modelId="{D47D486D-72D0-439D-B38D-16FB71220062}" type="pres">
      <dgm:prSet presAssocID="{7BF8298F-82EC-4370-9D1B-6C39D3E59B0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EB8E8AD-926D-4FDA-B127-3F518EF1D2B7}" type="pres">
      <dgm:prSet presAssocID="{66CB4B47-B0C8-425A-B0CF-3066E0A8050A}" presName="spacer" presStyleCnt="0"/>
      <dgm:spPr/>
    </dgm:pt>
    <dgm:pt modelId="{7A36E73E-0B64-43A4-9017-6B7249D0470C}" type="pres">
      <dgm:prSet presAssocID="{44E6301A-3FE6-4A22-9957-16817626BEB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0564F0D-9CF9-484C-A6F0-FC4722B87EFB}" type="presOf" srcId="{71DB1FB4-9902-4624-9075-DAFD6DFB29C3}" destId="{71DDDDEC-EF24-402D-BF02-7675BF9B3A37}" srcOrd="0" destOrd="0" presId="urn:microsoft.com/office/officeart/2005/8/layout/vList2"/>
    <dgm:cxn modelId="{128C301D-90B7-4D04-BA85-4A0F4A32B5BE}" srcId="{71DB1FB4-9902-4624-9075-DAFD6DFB29C3}" destId="{7BF8298F-82EC-4370-9D1B-6C39D3E59B06}" srcOrd="5" destOrd="0" parTransId="{EBB02826-BB4C-4433-B690-FB2789E582C9}" sibTransId="{66CB4B47-B0C8-425A-B0CF-3066E0A8050A}"/>
    <dgm:cxn modelId="{4BDAC02C-EE6D-463D-B8FD-61EF7F646BAD}" srcId="{71DB1FB4-9902-4624-9075-DAFD6DFB29C3}" destId="{FD06A655-A9CF-44F7-81CF-C4257BC7E494}" srcOrd="0" destOrd="0" parTransId="{17329A61-4CE5-4F1E-A3A4-6C64365C95DF}" sibTransId="{7AA56211-D08F-4A15-8B7C-DE07902223C8}"/>
    <dgm:cxn modelId="{CB8F323D-9E0E-44DF-A852-2E90115E934F}" type="presOf" srcId="{667E8172-651A-4FE3-9E10-C2816D7C0A17}" destId="{BB578EC0-9888-4525-A895-FFC78984EC50}" srcOrd="0" destOrd="0" presId="urn:microsoft.com/office/officeart/2005/8/layout/vList2"/>
    <dgm:cxn modelId="{A01F3B5C-A321-4EF3-82E8-30E739DF1FFD}" type="presOf" srcId="{DE2F8937-8D37-4769-9149-1330746E8F81}" destId="{6B6700AF-6E39-4014-8F5A-F47614C18AE4}" srcOrd="0" destOrd="0" presId="urn:microsoft.com/office/officeart/2005/8/layout/vList2"/>
    <dgm:cxn modelId="{3BA80443-3E31-46FF-BD35-16E4252317E3}" type="presOf" srcId="{FD06A655-A9CF-44F7-81CF-C4257BC7E494}" destId="{B379F609-B786-4D45-986C-82EC0AC3A9C0}" srcOrd="0" destOrd="0" presId="urn:microsoft.com/office/officeart/2005/8/layout/vList2"/>
    <dgm:cxn modelId="{4DAA9844-8D23-4448-9031-14479A2E19D4}" type="presOf" srcId="{09A63ED8-A4B4-4CEA-89EA-4461B348F2CC}" destId="{39452EF8-51CE-40C4-A7DE-C591ABD5EFE7}" srcOrd="0" destOrd="0" presId="urn:microsoft.com/office/officeart/2005/8/layout/vList2"/>
    <dgm:cxn modelId="{2F87E34A-0F9E-4431-B760-4880F3CCADAE}" type="presOf" srcId="{44E6301A-3FE6-4A22-9957-16817626BEB7}" destId="{7A36E73E-0B64-43A4-9017-6B7249D0470C}" srcOrd="0" destOrd="0" presId="urn:microsoft.com/office/officeart/2005/8/layout/vList2"/>
    <dgm:cxn modelId="{101B786C-172F-46F8-A772-E19DED751F92}" srcId="{71DB1FB4-9902-4624-9075-DAFD6DFB29C3}" destId="{44E6301A-3FE6-4A22-9957-16817626BEB7}" srcOrd="6" destOrd="0" parTransId="{8F470A67-A96F-4902-AF62-0A7E256D5E57}" sibTransId="{74E2934F-9EE8-4A69-8375-DF43D8D9D4EB}"/>
    <dgm:cxn modelId="{B8A77579-0CB0-4349-A77F-B66B15E5F461}" srcId="{71DB1FB4-9902-4624-9075-DAFD6DFB29C3}" destId="{09A63ED8-A4B4-4CEA-89EA-4461B348F2CC}" srcOrd="1" destOrd="0" parTransId="{A8FD1FF5-73C8-4BD6-A148-A125FA27EAE4}" sibTransId="{1F43715C-4D6A-46CE-9E4B-E0ABCDA82F8E}"/>
    <dgm:cxn modelId="{E9318E92-95D7-4385-A536-9762657FC611}" type="presOf" srcId="{71CA2FF4-9456-4534-95AF-6F368822423C}" destId="{416F22C2-5CF0-48B4-B313-8ABE6806CD14}" srcOrd="0" destOrd="0" presId="urn:microsoft.com/office/officeart/2005/8/layout/vList2"/>
    <dgm:cxn modelId="{9152B6AA-417D-444C-A15B-D1D555DF55F1}" srcId="{71DB1FB4-9902-4624-9075-DAFD6DFB29C3}" destId="{71CA2FF4-9456-4534-95AF-6F368822423C}" srcOrd="3" destOrd="0" parTransId="{50219EF9-6D0E-492D-B091-844FC2C90119}" sibTransId="{7F2011D0-8944-4575-AE38-8100AD4279D1}"/>
    <dgm:cxn modelId="{675C78BB-7430-43FA-A691-5DB0952BEB64}" type="presOf" srcId="{7BF8298F-82EC-4370-9D1B-6C39D3E59B06}" destId="{D47D486D-72D0-439D-B38D-16FB71220062}" srcOrd="0" destOrd="0" presId="urn:microsoft.com/office/officeart/2005/8/layout/vList2"/>
    <dgm:cxn modelId="{81E64EC0-2E0B-4E65-B427-171729F760F8}" srcId="{71DB1FB4-9902-4624-9075-DAFD6DFB29C3}" destId="{667E8172-651A-4FE3-9E10-C2816D7C0A17}" srcOrd="2" destOrd="0" parTransId="{5F7E35D1-71E0-4641-BBE3-8EAEF1E337FC}" sibTransId="{A63E58DB-912C-4625-90C2-42E292ED2044}"/>
    <dgm:cxn modelId="{D5247AC4-AE19-47BC-BA98-FF3EE9882B60}" srcId="{71DB1FB4-9902-4624-9075-DAFD6DFB29C3}" destId="{DE2F8937-8D37-4769-9149-1330746E8F81}" srcOrd="4" destOrd="0" parTransId="{DE2442D2-C039-42B5-A5B7-C7E1EF8F4897}" sibTransId="{75D6E29D-199B-429E-8D2D-8E7C45408220}"/>
    <dgm:cxn modelId="{93CFF572-ED8D-457C-BDCE-B8D8A8DB0B1C}" type="presParOf" srcId="{71DDDDEC-EF24-402D-BF02-7675BF9B3A37}" destId="{B379F609-B786-4D45-986C-82EC0AC3A9C0}" srcOrd="0" destOrd="0" presId="urn:microsoft.com/office/officeart/2005/8/layout/vList2"/>
    <dgm:cxn modelId="{481E4CFA-92ED-4FA8-9D15-C2949E993546}" type="presParOf" srcId="{71DDDDEC-EF24-402D-BF02-7675BF9B3A37}" destId="{07AAE0D6-F489-4386-A6BF-09F32CC3B352}" srcOrd="1" destOrd="0" presId="urn:microsoft.com/office/officeart/2005/8/layout/vList2"/>
    <dgm:cxn modelId="{17E4496B-7995-4F14-AB62-613E06CCED25}" type="presParOf" srcId="{71DDDDEC-EF24-402D-BF02-7675BF9B3A37}" destId="{39452EF8-51CE-40C4-A7DE-C591ABD5EFE7}" srcOrd="2" destOrd="0" presId="urn:microsoft.com/office/officeart/2005/8/layout/vList2"/>
    <dgm:cxn modelId="{266B8790-3DED-487F-91FD-49B706E7FAD4}" type="presParOf" srcId="{71DDDDEC-EF24-402D-BF02-7675BF9B3A37}" destId="{23ECD9EE-5549-49DF-BEA5-C7D60FE09FC2}" srcOrd="3" destOrd="0" presId="urn:microsoft.com/office/officeart/2005/8/layout/vList2"/>
    <dgm:cxn modelId="{579E5DC6-DB9B-405A-A458-F25D38E39479}" type="presParOf" srcId="{71DDDDEC-EF24-402D-BF02-7675BF9B3A37}" destId="{BB578EC0-9888-4525-A895-FFC78984EC50}" srcOrd="4" destOrd="0" presId="urn:microsoft.com/office/officeart/2005/8/layout/vList2"/>
    <dgm:cxn modelId="{4356DF44-925C-4A32-9F57-D16CBA503BDF}" type="presParOf" srcId="{71DDDDEC-EF24-402D-BF02-7675BF9B3A37}" destId="{2B049F93-B8A0-438B-81DE-CBA57D8F13FB}" srcOrd="5" destOrd="0" presId="urn:microsoft.com/office/officeart/2005/8/layout/vList2"/>
    <dgm:cxn modelId="{FC114025-A6E3-4C03-898C-54E821E14102}" type="presParOf" srcId="{71DDDDEC-EF24-402D-BF02-7675BF9B3A37}" destId="{416F22C2-5CF0-48B4-B313-8ABE6806CD14}" srcOrd="6" destOrd="0" presId="urn:microsoft.com/office/officeart/2005/8/layout/vList2"/>
    <dgm:cxn modelId="{3834F9EE-91E0-40DA-9EEC-B00A99757C4B}" type="presParOf" srcId="{71DDDDEC-EF24-402D-BF02-7675BF9B3A37}" destId="{6086FF4A-1E30-420B-97EF-679FC751BADD}" srcOrd="7" destOrd="0" presId="urn:microsoft.com/office/officeart/2005/8/layout/vList2"/>
    <dgm:cxn modelId="{3E6238F2-8705-490C-B12B-9C135F8094B7}" type="presParOf" srcId="{71DDDDEC-EF24-402D-BF02-7675BF9B3A37}" destId="{6B6700AF-6E39-4014-8F5A-F47614C18AE4}" srcOrd="8" destOrd="0" presId="urn:microsoft.com/office/officeart/2005/8/layout/vList2"/>
    <dgm:cxn modelId="{6A725AF2-98BF-4796-997C-2CF8CC161416}" type="presParOf" srcId="{71DDDDEC-EF24-402D-BF02-7675BF9B3A37}" destId="{49C44C46-C443-4DA9-BC46-50863A3ADAF7}" srcOrd="9" destOrd="0" presId="urn:microsoft.com/office/officeart/2005/8/layout/vList2"/>
    <dgm:cxn modelId="{B4B0C784-886E-4EF8-B0AD-3AA8AD57486B}" type="presParOf" srcId="{71DDDDEC-EF24-402D-BF02-7675BF9B3A37}" destId="{D47D486D-72D0-439D-B38D-16FB71220062}" srcOrd="10" destOrd="0" presId="urn:microsoft.com/office/officeart/2005/8/layout/vList2"/>
    <dgm:cxn modelId="{EE6A6B29-34D6-42D3-8694-A9B16A0141D6}" type="presParOf" srcId="{71DDDDEC-EF24-402D-BF02-7675BF9B3A37}" destId="{4EB8E8AD-926D-4FDA-B127-3F518EF1D2B7}" srcOrd="11" destOrd="0" presId="urn:microsoft.com/office/officeart/2005/8/layout/vList2"/>
    <dgm:cxn modelId="{4C55B35E-7B6B-44BC-BF25-40A4B855DB9E}" type="presParOf" srcId="{71DDDDEC-EF24-402D-BF02-7675BF9B3A37}" destId="{7A36E73E-0B64-43A4-9017-6B7249D0470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9F609-B786-4D45-986C-82EC0AC3A9C0}">
      <dsp:nvSpPr>
        <dsp:cNvPr id="0" name=""/>
        <dsp:cNvSpPr/>
      </dsp:nvSpPr>
      <dsp:spPr>
        <a:xfrm>
          <a:off x="0" y="373993"/>
          <a:ext cx="8619566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Interface web intuitiva</a:t>
          </a:r>
        </a:p>
      </dsp:txBody>
      <dsp:txXfrm>
        <a:off x="27586" y="401579"/>
        <a:ext cx="8564394" cy="509938"/>
      </dsp:txXfrm>
    </dsp:sp>
    <dsp:sp modelId="{39452EF8-51CE-40C4-A7DE-C591ABD5EFE7}">
      <dsp:nvSpPr>
        <dsp:cNvPr id="0" name=""/>
        <dsp:cNvSpPr/>
      </dsp:nvSpPr>
      <dsp:spPr>
        <a:xfrm>
          <a:off x="0" y="1005343"/>
          <a:ext cx="8619566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Centralização dos chamados</a:t>
          </a:r>
        </a:p>
      </dsp:txBody>
      <dsp:txXfrm>
        <a:off x="27586" y="1032929"/>
        <a:ext cx="8564394" cy="509938"/>
      </dsp:txXfrm>
    </dsp:sp>
    <dsp:sp modelId="{BB578EC0-9888-4525-A895-FFC78984EC50}">
      <dsp:nvSpPr>
        <dsp:cNvPr id="0" name=""/>
        <dsp:cNvSpPr/>
      </dsp:nvSpPr>
      <dsp:spPr>
        <a:xfrm>
          <a:off x="0" y="1636693"/>
          <a:ext cx="8619566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Gestão por perfis de usuário</a:t>
          </a:r>
        </a:p>
      </dsp:txBody>
      <dsp:txXfrm>
        <a:off x="27586" y="1664279"/>
        <a:ext cx="8564394" cy="509938"/>
      </dsp:txXfrm>
    </dsp:sp>
    <dsp:sp modelId="{416F22C2-5CF0-48B4-B313-8ABE6806CD14}">
      <dsp:nvSpPr>
        <dsp:cNvPr id="0" name=""/>
        <dsp:cNvSpPr/>
      </dsp:nvSpPr>
      <dsp:spPr>
        <a:xfrm>
          <a:off x="0" y="2268043"/>
          <a:ext cx="8619566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0" kern="1200"/>
            <a:t>Acompanhamento de status em tempo real</a:t>
          </a:r>
          <a:endParaRPr lang="pt-BR" sz="2300" b="0" kern="1200" dirty="0"/>
        </a:p>
      </dsp:txBody>
      <dsp:txXfrm>
        <a:off x="27586" y="2295629"/>
        <a:ext cx="8564394" cy="509938"/>
      </dsp:txXfrm>
    </dsp:sp>
    <dsp:sp modelId="{6B6700AF-6E39-4014-8F5A-F47614C18AE4}">
      <dsp:nvSpPr>
        <dsp:cNvPr id="0" name=""/>
        <dsp:cNvSpPr/>
      </dsp:nvSpPr>
      <dsp:spPr>
        <a:xfrm>
          <a:off x="0" y="2899394"/>
          <a:ext cx="8619566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Base de dados estruturada e segura (PostgreSQL)</a:t>
          </a:r>
        </a:p>
      </dsp:txBody>
      <dsp:txXfrm>
        <a:off x="27586" y="2926980"/>
        <a:ext cx="8564394" cy="509938"/>
      </dsp:txXfrm>
    </dsp:sp>
    <dsp:sp modelId="{D47D486D-72D0-439D-B38D-16FB71220062}">
      <dsp:nvSpPr>
        <dsp:cNvPr id="0" name=""/>
        <dsp:cNvSpPr/>
      </dsp:nvSpPr>
      <dsp:spPr>
        <a:xfrm>
          <a:off x="0" y="3530744"/>
          <a:ext cx="8619566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Arquitetura moderna (</a:t>
          </a:r>
          <a:r>
            <a:rPr lang="pt-BR" sz="2300" kern="1200" dirty="0" err="1"/>
            <a:t>Backend</a:t>
          </a:r>
          <a:r>
            <a:rPr lang="pt-BR" sz="2300" kern="1200" dirty="0"/>
            <a:t> + </a:t>
          </a:r>
          <a:r>
            <a:rPr lang="pt-BR" sz="2300" kern="1200" dirty="0" err="1"/>
            <a:t>Frontend</a:t>
          </a:r>
          <a:r>
            <a:rPr lang="pt-BR" sz="2300" kern="1200" dirty="0"/>
            <a:t> separados)</a:t>
          </a:r>
        </a:p>
      </dsp:txBody>
      <dsp:txXfrm>
        <a:off x="27586" y="3558330"/>
        <a:ext cx="8564394" cy="509938"/>
      </dsp:txXfrm>
    </dsp:sp>
    <dsp:sp modelId="{7A36E73E-0B64-43A4-9017-6B7249D0470C}">
      <dsp:nvSpPr>
        <dsp:cNvPr id="0" name=""/>
        <dsp:cNvSpPr/>
      </dsp:nvSpPr>
      <dsp:spPr>
        <a:xfrm>
          <a:off x="0" y="4162094"/>
          <a:ext cx="8619566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Sistema personalizado criado conforme necessidade da empresa</a:t>
          </a:r>
        </a:p>
      </dsp:txBody>
      <dsp:txXfrm>
        <a:off x="27586" y="4189680"/>
        <a:ext cx="8564394" cy="50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4CF95-CD41-475B-B787-C6131E20AC66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E25FD-4320-4626-8055-71D0248EF1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838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B1687-3FA9-6CBD-7665-5AD55F31B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0E9D6C-22A8-F516-68D0-3E60E8271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E3563-1218-C22C-EE48-605A38E1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022E31-7C83-EE1B-F2E2-F0412F79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81E089-0BA8-5B68-E14B-B33B5016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71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1D553-E044-7BF8-71B3-72D70909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E31B59-8113-43F4-AB3A-A89D39442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AD71CE-05EA-103B-4561-DBA37DA2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31316E-7085-56F4-AC14-5E6D4035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4C4A5-455C-9847-2681-71631FEE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76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B474E2-7774-1FAE-B691-12003ADC8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725ACCC-227F-EF48-4048-228F0D363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DADC7F-117D-AFAD-3C9B-F253680E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533872-F07C-AF82-C3CE-B4B87E34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DD89AD-AEE8-0DF8-6C87-844607AA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29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0D172-C32E-9B20-CD4A-BFBE6226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5D0EA-0A2C-B500-B134-E0C0671C7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01987B-B012-CE3D-80E5-60A6343B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B22BEE-D126-23C5-709E-65434E17E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4CA207-6CA0-1965-077F-B3D13305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10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46E92-0811-2CEB-D657-2198C09F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EA4A85-4B57-C946-70F6-F5EBBF512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386E93-C7F9-FA20-EDBD-E8BBAC70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95F8C9-E675-B7A8-4312-24EA1E8D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1A2997-7CFE-6077-47FC-9DD6093B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59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5B602-6FAD-5137-8726-96C4208D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5C66C2-AD41-4122-C087-F82447318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D53169-4C69-AC84-CEBB-3823B6A8D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74F49A-6264-40C3-DD50-69B68BBB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C9126A-1272-4C8C-070A-25F09807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231916-1A25-2CDA-FB29-32A65C6A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6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F5DC3-FFDD-C56D-DBA5-86454A62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645E68-6EA2-A0ED-1834-24D3ADAA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7E91A1-5D72-FB13-4932-34C5ACC3B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C1BE791-D688-0FF8-8BC9-5B2E312CB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9546A2-CB4E-714B-18E6-11921B347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63C0DE3-E5A4-71D2-8D30-A23661F3F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3469DD7-ACB1-E65D-FA59-92D92878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CB243AB-B100-7968-4F5F-388D756F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127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8ED86-1D5B-C064-0808-8F82E9EE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6C043F2-84CD-A3D9-CF6C-DEEBD2D9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CFFB972-5501-0527-F842-3D61AF43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FF0785-DF0D-5759-BDC1-EEEAEC645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667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1A70282-D2D5-61E1-75F0-75A539A4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ACE7E6-E686-9E07-C7D5-57D597010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3CC5A7-7E95-0F7D-9928-39ECF9A9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85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BE372-A6A6-9B82-2811-F5163E95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437D18-3E3B-5042-F229-230424C66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E2747A-A6D8-8D96-50B7-13478E38A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C16C10-8657-3B27-6786-11EF7A278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EB4507-92EA-AEB7-C66A-5D1B8B755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E2E1AD-E688-2CF9-9792-48737FAE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165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99064-4B94-7184-1B3E-72CE13EAC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0F42F66-84D9-F13F-2891-C566D2701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D7C81C-19A5-EAC0-C117-9B364EB2A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C47CCA-9B95-7E8B-2B96-E2619DAC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4233D1-5365-19E0-C548-5CE2E47E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941B3C-44C7-A975-C9B1-E6F0AF32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96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EA04751-411C-C51A-CDB1-07E8F54C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78C9AF-A766-E662-10A0-343808D6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AE4A6-24E7-A734-58B6-2C19E1EDE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ABBFA8-886E-42DE-AFFC-7E53130DD91A}" type="datetimeFigureOut">
              <a:rPr lang="pt-BR" smtClean="0"/>
              <a:t>04/02/2026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B91061-CF25-622C-C342-EE8C11019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E7B7B8-496D-FEBF-6A56-5F9AC1F71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EFB9BE-20F5-4DEF-9399-74F5C9D252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40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D61678-D16D-9032-ECDF-2547B8BDCDA1}"/>
              </a:ext>
            </a:extLst>
          </p:cNvPr>
          <p:cNvSpPr txBox="1"/>
          <p:nvPr/>
        </p:nvSpPr>
        <p:spPr>
          <a:xfrm>
            <a:off x="6024469" y="2047305"/>
            <a:ext cx="4473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1B5572"/>
                </a:solidFill>
                <a:latin typeface="Century Gothic" panose="020B0502020202020204" pitchFamily="34" charset="0"/>
              </a:rPr>
              <a:t>Residência em TIC 55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987912A-1766-2532-E78E-95DBD115BF49}"/>
              </a:ext>
            </a:extLst>
          </p:cNvPr>
          <p:cNvSpPr txBox="1"/>
          <p:nvPr/>
        </p:nvSpPr>
        <p:spPr>
          <a:xfrm>
            <a:off x="6099343" y="3071930"/>
            <a:ext cx="3549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B5572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latin typeface="Century Gothic" panose="020B0502020202020204" pitchFamily="34" charset="0"/>
              </a:rPr>
              <a:t>Alexandre </a:t>
            </a:r>
            <a:r>
              <a:rPr lang="pt-BR" sz="1600" dirty="0" err="1">
                <a:latin typeface="Century Gothic" panose="020B0502020202020204" pitchFamily="34" charset="0"/>
              </a:rPr>
              <a:t>Biscaino</a:t>
            </a:r>
            <a:endParaRPr lang="pt-BR" sz="1600" dirty="0">
              <a:latin typeface="Century Gothic" panose="020B0502020202020204" pitchFamily="34" charset="0"/>
            </a:endParaRPr>
          </a:p>
          <a:p>
            <a:pPr marL="285750" indent="-285750">
              <a:buClr>
                <a:srgbClr val="1B5572"/>
              </a:buClr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entury Gothic" panose="020B0502020202020204" pitchFamily="34" charset="0"/>
              </a:rPr>
              <a:t>Annerose</a:t>
            </a:r>
            <a:r>
              <a:rPr lang="pt-BR" sz="1600" dirty="0">
                <a:latin typeface="Century Gothic" panose="020B0502020202020204" pitchFamily="34" charset="0"/>
              </a:rPr>
              <a:t> França</a:t>
            </a:r>
          </a:p>
          <a:p>
            <a:pPr marL="285750" indent="-285750">
              <a:buClr>
                <a:srgbClr val="1B5572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latin typeface="Century Gothic" panose="020B0502020202020204" pitchFamily="34" charset="0"/>
              </a:rPr>
              <a:t>Diego </a:t>
            </a:r>
            <a:r>
              <a:rPr lang="pt-BR" sz="1600" dirty="0" err="1">
                <a:latin typeface="Century Gothic" panose="020B0502020202020204" pitchFamily="34" charset="0"/>
              </a:rPr>
              <a:t>Muszinski</a:t>
            </a:r>
            <a:endParaRPr lang="pt-BR" sz="1600" dirty="0">
              <a:latin typeface="Century Gothic" panose="020B0502020202020204" pitchFamily="34" charset="0"/>
            </a:endParaRPr>
          </a:p>
          <a:p>
            <a:pPr marL="285750" indent="-285750">
              <a:buClr>
                <a:srgbClr val="1B5572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latin typeface="Century Gothic" panose="020B0502020202020204" pitchFamily="34" charset="0"/>
              </a:rPr>
              <a:t>Luis Fernando Silva</a:t>
            </a:r>
          </a:p>
          <a:p>
            <a:pPr marL="285750" indent="-285750">
              <a:buClr>
                <a:srgbClr val="1B5572"/>
              </a:buClr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entury Gothic" panose="020B0502020202020204" pitchFamily="34" charset="0"/>
              </a:rPr>
              <a:t>Onirá</a:t>
            </a:r>
            <a:r>
              <a:rPr lang="pt-BR" sz="1600" dirty="0">
                <a:latin typeface="Century Gothic" panose="020B0502020202020204" pitchFamily="34" charset="0"/>
              </a:rPr>
              <a:t> Sant’anna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17E7782-E12A-B48B-E045-18063FCD02A3}"/>
              </a:ext>
            </a:extLst>
          </p:cNvPr>
          <p:cNvSpPr txBox="1"/>
          <p:nvPr/>
        </p:nvSpPr>
        <p:spPr>
          <a:xfrm>
            <a:off x="6247516" y="5859845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Century Gothic" panose="020B0502020202020204" pitchFamily="34" charset="0"/>
              </a:rPr>
              <a:t>Realização</a:t>
            </a:r>
          </a:p>
        </p:txBody>
      </p:sp>
      <p:pic>
        <p:nvPicPr>
          <p:cNvPr id="3" name="image1.png" descr="Placa de letreiro luminoso&#10;&#10;Descrição gerada automaticamente com confiança média">
            <a:extLst>
              <a:ext uri="{FF2B5EF4-FFF2-40B4-BE49-F238E27FC236}">
                <a16:creationId xmlns:a16="http://schemas.microsoft.com/office/drawing/2014/main" id="{2D0DE752-D777-21A5-4091-C4CD1E41D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42941" y="6144453"/>
            <a:ext cx="1024173" cy="351266"/>
          </a:xfrm>
          <a:prstGeom prst="rect">
            <a:avLst/>
          </a:prstGeom>
        </p:spPr>
      </p:pic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3C2633D1-2801-D14E-25C4-CADDFDBC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618" y="6208930"/>
            <a:ext cx="1113418" cy="2867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B1CDB9-4C5A-052D-2E68-35306BC4B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803" y="6129234"/>
            <a:ext cx="3942235" cy="4682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98E3AAC-1F8D-36C9-0464-4FD55AA98DF8}"/>
              </a:ext>
            </a:extLst>
          </p:cNvPr>
          <p:cNvSpPr txBox="1"/>
          <p:nvPr/>
        </p:nvSpPr>
        <p:spPr>
          <a:xfrm>
            <a:off x="6251150" y="4402978"/>
            <a:ext cx="31854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1B5572"/>
              </a:buClr>
            </a:pPr>
            <a:r>
              <a:rPr lang="pt-BR" sz="1400" dirty="0">
                <a:latin typeface="Century Gothic" panose="020B0502020202020204" pitchFamily="34" charset="0"/>
              </a:rPr>
              <a:t>Orientador</a:t>
            </a:r>
          </a:p>
          <a:p>
            <a:pPr marL="285750" indent="-285750">
              <a:buClr>
                <a:srgbClr val="1B5572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Alessandro Reinhardt</a:t>
            </a:r>
          </a:p>
          <a:p>
            <a:pPr>
              <a:buClr>
                <a:srgbClr val="1B5572"/>
              </a:buClr>
            </a:pPr>
            <a:r>
              <a:rPr lang="pt-BR" sz="1400" dirty="0">
                <a:latin typeface="Century Gothic" panose="020B0502020202020204" pitchFamily="34" charset="0"/>
              </a:rPr>
              <a:t>Coordenador</a:t>
            </a:r>
          </a:p>
          <a:p>
            <a:pPr marL="285750" indent="-285750">
              <a:buClr>
                <a:srgbClr val="1B5572"/>
              </a:buClr>
              <a:buFont typeface="Arial" panose="020B0604020202020204" pitchFamily="34" charset="0"/>
              <a:buChar char="•"/>
            </a:pPr>
            <a:r>
              <a:rPr lang="pt-BR" sz="1400" dirty="0">
                <a:latin typeface="Century Gothic" panose="020B0502020202020204" pitchFamily="34" charset="0"/>
              </a:rPr>
              <a:t>Dr. Maurício dos Santos Ferreira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A1E87A4-1484-C10C-8DAF-8E2FB0C78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D51A2B0-B296-2ADB-8FCA-AA2F33869CC3}"/>
              </a:ext>
            </a:extLst>
          </p:cNvPr>
          <p:cNvSpPr txBox="1"/>
          <p:nvPr/>
        </p:nvSpPr>
        <p:spPr>
          <a:xfrm>
            <a:off x="3129095" y="827375"/>
            <a:ext cx="8095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B5572"/>
              </a:buClr>
            </a:pPr>
            <a:r>
              <a:rPr lang="pt-BR" sz="4400" b="1" dirty="0">
                <a:latin typeface="Century Gothic" panose="020B0502020202020204" pitchFamily="34" charset="0"/>
              </a:rPr>
              <a:t>Projeto </a:t>
            </a:r>
            <a:r>
              <a:rPr lang="pt-BR" sz="4400" b="1" dirty="0" err="1">
                <a:latin typeface="Century Gothic" panose="020B0502020202020204" pitchFamily="34" charset="0"/>
              </a:rPr>
              <a:t>Helpdesk</a:t>
            </a:r>
            <a:endParaRPr lang="pt-BR" sz="4400" b="1" dirty="0">
              <a:latin typeface="Century Gothic" panose="020B0502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C0A4E74-71B0-056A-733E-4058E643B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5" y="2339692"/>
            <a:ext cx="4863316" cy="176539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6A8A5E-C799-92E1-6AF6-355037F35393}"/>
              </a:ext>
            </a:extLst>
          </p:cNvPr>
          <p:cNvSpPr txBox="1"/>
          <p:nvPr/>
        </p:nvSpPr>
        <p:spPr>
          <a:xfrm>
            <a:off x="1227986" y="5049308"/>
            <a:ext cx="411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B5572"/>
              </a:buClr>
            </a:pPr>
            <a:r>
              <a:rPr lang="pt-BR" sz="1400" dirty="0">
                <a:latin typeface="Century Gothic" panose="020B0502020202020204" pitchFamily="34" charset="0"/>
              </a:rPr>
              <a:t>Contato Empresa: Cristina Zeferino da Silva</a:t>
            </a:r>
          </a:p>
        </p:txBody>
      </p:sp>
    </p:spTree>
    <p:extLst>
      <p:ext uri="{BB962C8B-B14F-4D97-AF65-F5344CB8AC3E}">
        <p14:creationId xmlns:p14="http://schemas.microsoft.com/office/powerpoint/2010/main" val="4883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195FF-6E62-232C-E0FF-0BC616BD8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6155C5A-DE88-8E90-3468-B595BD4BCC43}"/>
              </a:ext>
            </a:extLst>
          </p:cNvPr>
          <p:cNvSpPr/>
          <p:nvPr/>
        </p:nvSpPr>
        <p:spPr>
          <a:xfrm>
            <a:off x="0" y="0"/>
            <a:ext cx="1307690" cy="68528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94E73F6-CC6B-0D7E-5BEF-8BCB33D52C40}"/>
              </a:ext>
            </a:extLst>
          </p:cNvPr>
          <p:cNvCxnSpPr/>
          <p:nvPr/>
        </p:nvCxnSpPr>
        <p:spPr>
          <a:xfrm>
            <a:off x="0" y="70561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FF4721-86C0-6A1A-DE68-7AF9C1F25FDA}"/>
              </a:ext>
            </a:extLst>
          </p:cNvPr>
          <p:cNvSpPr txBox="1"/>
          <p:nvPr/>
        </p:nvSpPr>
        <p:spPr>
          <a:xfrm>
            <a:off x="2877785" y="4236314"/>
            <a:ext cx="7264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Sociedade que desenvolve tecnologia da Informação com soluções e testes de Software.</a:t>
            </a:r>
            <a:endParaRPr lang="pt-BR" sz="2400" b="1" dirty="0">
              <a:solidFill>
                <a:srgbClr val="1B557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04A8EE2-2BBB-5AD5-452C-0636C4C6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211" y="2089971"/>
            <a:ext cx="4118994" cy="14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3EF30A-AA3D-8D52-6341-6A7BF6B69013}"/>
              </a:ext>
            </a:extLst>
          </p:cNvPr>
          <p:cNvSpPr txBox="1"/>
          <p:nvPr/>
        </p:nvSpPr>
        <p:spPr>
          <a:xfrm>
            <a:off x="5107433" y="1166214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1B5572"/>
                </a:solidFill>
                <a:latin typeface="Century Gothic" panose="020B0502020202020204" pitchFamily="34" charset="0"/>
              </a:rPr>
              <a:t>O Desafio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6CEE4E0-2F95-27CC-F736-47E246D13CBA}"/>
              </a:ext>
            </a:extLst>
          </p:cNvPr>
          <p:cNvGrpSpPr/>
          <p:nvPr/>
        </p:nvGrpSpPr>
        <p:grpSpPr>
          <a:xfrm>
            <a:off x="2462556" y="2466596"/>
            <a:ext cx="3342967" cy="3844413"/>
            <a:chOff x="1700981" y="2458063"/>
            <a:chExt cx="3342967" cy="3844413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7AC1C0F-AEAF-9C0F-5004-E8F9524BBB4E}"/>
                </a:ext>
              </a:extLst>
            </p:cNvPr>
            <p:cNvSpPr/>
            <p:nvPr/>
          </p:nvSpPr>
          <p:spPr>
            <a:xfrm>
              <a:off x="1700981" y="2458063"/>
              <a:ext cx="3342967" cy="3844413"/>
            </a:xfrm>
            <a:prstGeom prst="roundRect">
              <a:avLst>
                <a:gd name="adj" fmla="val 11373"/>
              </a:avLst>
            </a:prstGeom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CBE6938-2F9F-3A11-D209-6262010EE6F1}"/>
                </a:ext>
              </a:extLst>
            </p:cNvPr>
            <p:cNvSpPr txBox="1"/>
            <p:nvPr/>
          </p:nvSpPr>
          <p:spPr>
            <a:xfrm>
              <a:off x="1818968" y="3465502"/>
              <a:ext cx="310699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>
                  <a:latin typeface="Century Gothic" panose="020B0502020202020204" pitchFamily="34" charset="0"/>
                </a:rPr>
                <a:t>“Ausência de uma plataforma centralizada de helpdesk, gerando atrasos, retrabalho e falta de índices (indicadores) de desempenho.”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8829990-5132-611C-6CBB-B68723C1CA88}"/>
                </a:ext>
              </a:extLst>
            </p:cNvPr>
            <p:cNvSpPr txBox="1"/>
            <p:nvPr/>
          </p:nvSpPr>
          <p:spPr>
            <a:xfrm>
              <a:off x="2359742" y="2644030"/>
              <a:ext cx="1986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PROBLEMA</a:t>
              </a:r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4B188E11-EB0F-5278-BD10-0C597565E297}"/>
                </a:ext>
              </a:extLst>
            </p:cNvPr>
            <p:cNvCxnSpPr>
              <a:cxnSpLocks/>
            </p:cNvCxnSpPr>
            <p:nvPr/>
          </p:nvCxnSpPr>
          <p:spPr>
            <a:xfrm>
              <a:off x="1700981" y="3213850"/>
              <a:ext cx="3342967" cy="0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 descr="alert, error, warning, attention, message ">
              <a:extLst>
                <a:ext uri="{FF2B5EF4-FFF2-40B4-BE49-F238E27FC236}">
                  <a16:creationId xmlns:a16="http://schemas.microsoft.com/office/drawing/2014/main" id="{C425E150-DFB6-20BD-6665-44F3A3FA6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968" y="2578813"/>
              <a:ext cx="556452" cy="556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2D02282-0525-3820-A42E-8DDB30DF309F}"/>
              </a:ext>
            </a:extLst>
          </p:cNvPr>
          <p:cNvGrpSpPr/>
          <p:nvPr/>
        </p:nvGrpSpPr>
        <p:grpSpPr>
          <a:xfrm>
            <a:off x="7423355" y="2466597"/>
            <a:ext cx="3342968" cy="3844413"/>
            <a:chOff x="6824441" y="2458063"/>
            <a:chExt cx="3342968" cy="3844413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4667A427-63A7-402C-E541-F5AD5005B2C3}"/>
                </a:ext>
              </a:extLst>
            </p:cNvPr>
            <p:cNvSpPr/>
            <p:nvPr/>
          </p:nvSpPr>
          <p:spPr>
            <a:xfrm>
              <a:off x="6824442" y="2458063"/>
              <a:ext cx="3342967" cy="3844413"/>
            </a:xfrm>
            <a:prstGeom prst="roundRect">
              <a:avLst>
                <a:gd name="adj" fmla="val 11373"/>
              </a:avLst>
            </a:prstGeom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EDBB5979-6BF0-1685-9BA3-74F897897572}"/>
                </a:ext>
              </a:extLst>
            </p:cNvPr>
            <p:cNvCxnSpPr>
              <a:cxnSpLocks/>
            </p:cNvCxnSpPr>
            <p:nvPr/>
          </p:nvCxnSpPr>
          <p:spPr>
            <a:xfrm>
              <a:off x="6824441" y="3213850"/>
              <a:ext cx="3342968" cy="0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CB9137B-894C-B76B-6366-89E58BEBD946}"/>
                </a:ext>
              </a:extLst>
            </p:cNvPr>
            <p:cNvSpPr txBox="1"/>
            <p:nvPr/>
          </p:nvSpPr>
          <p:spPr>
            <a:xfrm>
              <a:off x="7502867" y="2644030"/>
              <a:ext cx="1986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SOLUÇÃO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8E625E68-54F3-6849-2D98-B0C73BBC1E78}"/>
                </a:ext>
              </a:extLst>
            </p:cNvPr>
            <p:cNvSpPr txBox="1"/>
            <p:nvPr/>
          </p:nvSpPr>
          <p:spPr>
            <a:xfrm>
              <a:off x="6931742" y="3465502"/>
              <a:ext cx="31610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dirty="0">
                  <a:latin typeface="Century Gothic" panose="020B0502020202020204" pitchFamily="34" charset="0"/>
                </a:rPr>
                <a:t>“Desenvolver um sistema integrado de helpdesk que centralize chamados, organize fluxos e forneça métricas de gestão em tempo real.”</a:t>
              </a:r>
            </a:p>
            <a:p>
              <a:pPr algn="just"/>
              <a:endParaRPr lang="pt-BR" dirty="0">
                <a:latin typeface="Century Gothic" panose="020B0502020202020204" pitchFamily="34" charset="0"/>
              </a:endParaRPr>
            </a:p>
          </p:txBody>
        </p:sp>
        <p:pic>
          <p:nvPicPr>
            <p:cNvPr id="23" name="Picture 4" descr="bulb, ideia, lamp, light ">
              <a:extLst>
                <a:ext uri="{FF2B5EF4-FFF2-40B4-BE49-F238E27FC236}">
                  <a16:creationId xmlns:a16="http://schemas.microsoft.com/office/drawing/2014/main" id="{AA8B29DD-F469-9DB9-9FB6-EA42743DC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2243" y="2578813"/>
              <a:ext cx="558000" cy="5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0CA4DB4-49C2-088A-0BEA-0F549C8B685E}"/>
              </a:ext>
            </a:extLst>
          </p:cNvPr>
          <p:cNvCxnSpPr/>
          <p:nvPr/>
        </p:nvCxnSpPr>
        <p:spPr>
          <a:xfrm>
            <a:off x="0" y="64892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67A9BD1D-39AB-32E6-E99D-5F0642668A46}"/>
              </a:ext>
            </a:extLst>
          </p:cNvPr>
          <p:cNvSpPr txBox="1"/>
          <p:nvPr/>
        </p:nvSpPr>
        <p:spPr>
          <a:xfrm>
            <a:off x="1307690" y="166444"/>
            <a:ext cx="446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1B5572"/>
                </a:solidFill>
                <a:latin typeface="Century Gothic" panose="020B0502020202020204" pitchFamily="34" charset="0"/>
              </a:rPr>
              <a:t>RESIDÊNCIA EM TIC 55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6DE9C2-96AE-5F35-5508-A293BA297847}"/>
              </a:ext>
            </a:extLst>
          </p:cNvPr>
          <p:cNvSpPr/>
          <p:nvPr/>
        </p:nvSpPr>
        <p:spPr>
          <a:xfrm>
            <a:off x="0" y="0"/>
            <a:ext cx="1307690" cy="68528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46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Diagrama">
            <a:extLst>
              <a:ext uri="{FF2B5EF4-FFF2-40B4-BE49-F238E27FC236}">
                <a16:creationId xmlns:a16="http://schemas.microsoft.com/office/drawing/2014/main" id="{526BF2A0-27D7-A24B-5DDF-A6BE16F78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4"/>
          <a:stretch>
            <a:fillRect/>
          </a:stretch>
        </p:blipFill>
        <p:spPr>
          <a:xfrm>
            <a:off x="2605591" y="699498"/>
            <a:ext cx="6980818" cy="6153374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5917473-950F-195C-AEEE-5DFFB70C0798}"/>
              </a:ext>
            </a:extLst>
          </p:cNvPr>
          <p:cNvSpPr/>
          <p:nvPr/>
        </p:nvSpPr>
        <p:spPr>
          <a:xfrm>
            <a:off x="0" y="0"/>
            <a:ext cx="1307690" cy="68528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2EFC0B5-0926-BD56-46E0-4235AE5515B8}"/>
              </a:ext>
            </a:extLst>
          </p:cNvPr>
          <p:cNvCxnSpPr/>
          <p:nvPr/>
        </p:nvCxnSpPr>
        <p:spPr>
          <a:xfrm>
            <a:off x="0" y="70561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F0600F-FF66-D243-2E90-A44F10D72400}"/>
              </a:ext>
            </a:extLst>
          </p:cNvPr>
          <p:cNvSpPr txBox="1"/>
          <p:nvPr/>
        </p:nvSpPr>
        <p:spPr>
          <a:xfrm>
            <a:off x="1307690" y="237832"/>
            <a:ext cx="4462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1B5572"/>
                </a:solidFill>
                <a:latin typeface="Century Gothic" panose="020B0502020202020204" pitchFamily="34" charset="0"/>
              </a:rPr>
              <a:t>ARQUITETURA TECNOLÓGICA</a:t>
            </a:r>
          </a:p>
        </p:txBody>
      </p:sp>
    </p:spTree>
    <p:extLst>
      <p:ext uri="{BB962C8B-B14F-4D97-AF65-F5344CB8AC3E}">
        <p14:creationId xmlns:p14="http://schemas.microsoft.com/office/powerpoint/2010/main" val="412591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E1D5-A60F-F8B5-6BCE-675945C3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Project 4">
            <a:hlinkClick r:id="" action="ppaction://media"/>
            <a:extLst>
              <a:ext uri="{FF2B5EF4-FFF2-40B4-BE49-F238E27FC236}">
                <a16:creationId xmlns:a16="http://schemas.microsoft.com/office/drawing/2014/main" id="{17BB3B87-12F4-8F64-B382-1B305135CD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178429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1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5BEE9-338B-2DC7-20C6-9899A3F2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583593A-3C6F-68C4-BD14-839B598B8513}"/>
              </a:ext>
            </a:extLst>
          </p:cNvPr>
          <p:cNvSpPr/>
          <p:nvPr/>
        </p:nvSpPr>
        <p:spPr>
          <a:xfrm>
            <a:off x="0" y="0"/>
            <a:ext cx="1307690" cy="68528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DBE5E1F-9E74-24F3-3EA1-491B8FBBA786}"/>
              </a:ext>
            </a:extLst>
          </p:cNvPr>
          <p:cNvCxnSpPr/>
          <p:nvPr/>
        </p:nvCxnSpPr>
        <p:spPr>
          <a:xfrm>
            <a:off x="0" y="70561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8A3C76C-3B74-88B5-3A0E-1FCFF482D703}"/>
              </a:ext>
            </a:extLst>
          </p:cNvPr>
          <p:cNvSpPr txBox="1"/>
          <p:nvPr/>
        </p:nvSpPr>
        <p:spPr>
          <a:xfrm>
            <a:off x="1307690" y="237832"/>
            <a:ext cx="875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1B5572"/>
                </a:solidFill>
                <a:latin typeface="Century Gothic" panose="020B0502020202020204" pitchFamily="34" charset="0"/>
              </a:rPr>
              <a:t>Vantagens/ Diferenciais do nosso sistema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AE584784-8A27-B04A-4C04-1FE828D4C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429959"/>
              </p:ext>
            </p:extLst>
          </p:nvPr>
        </p:nvGraphicFramePr>
        <p:xfrm>
          <a:off x="2084294" y="1222527"/>
          <a:ext cx="8619566" cy="5101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8305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150</Words>
  <Application>Microsoft Office PowerPoint</Application>
  <PresentationFormat>Widescreen</PresentationFormat>
  <Paragraphs>29</Paragraphs>
  <Slides>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Century Gothic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Onira Sant Anna</dc:creator>
  <cp:lastModifiedBy>anne d.</cp:lastModifiedBy>
  <cp:revision>20</cp:revision>
  <dcterms:created xsi:type="dcterms:W3CDTF">2025-11-03T03:10:24Z</dcterms:created>
  <dcterms:modified xsi:type="dcterms:W3CDTF">2026-02-04T12:52:46Z</dcterms:modified>
</cp:coreProperties>
</file>